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2139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584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81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415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835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1709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1029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0342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89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516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5845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536C9-052B-4A20-96D8-63C6EEEEE876}" type="datetimeFigureOut">
              <a:rPr lang="en-CA" smtClean="0"/>
              <a:t>2016-11-01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C24B1-1650-43AC-857C-BDB36D24E8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320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y Schultz Transitioning_to_LTC_Jenny_T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629" y="0"/>
            <a:ext cx="1249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1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Ontario Health Coalition</dc:creator>
  <cp:lastModifiedBy>Ontario Health Coalition</cp:lastModifiedBy>
  <cp:revision>1</cp:revision>
  <dcterms:created xsi:type="dcterms:W3CDTF">2016-11-01T16:01:13Z</dcterms:created>
  <dcterms:modified xsi:type="dcterms:W3CDTF">2016-11-01T16:01:29Z</dcterms:modified>
</cp:coreProperties>
</file>