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59" d="100"/>
          <a:sy n="59" d="100"/>
        </p:scale>
        <p:origin x="42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536C9-052B-4A20-96D8-63C6EEEEE876}" type="datetimeFigureOut">
              <a:rPr lang="en-CA" smtClean="0"/>
              <a:t>2016-11-01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C24B1-1650-43AC-857C-BDB36D24E81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621398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536C9-052B-4A20-96D8-63C6EEEEE876}" type="datetimeFigureOut">
              <a:rPr lang="en-CA" smtClean="0"/>
              <a:t>2016-11-01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C24B1-1650-43AC-857C-BDB36D24E81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641552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536C9-052B-4A20-96D8-63C6EEEEE876}" type="datetimeFigureOut">
              <a:rPr lang="en-CA" smtClean="0"/>
              <a:t>2016-11-01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C24B1-1650-43AC-857C-BDB36D24E81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483524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536C9-052B-4A20-96D8-63C6EEEEE876}" type="datetimeFigureOut">
              <a:rPr lang="en-CA" smtClean="0"/>
              <a:t>2016-11-01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C24B1-1650-43AC-857C-BDB36D24E81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217094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536C9-052B-4A20-96D8-63C6EEEEE876}" type="datetimeFigureOut">
              <a:rPr lang="en-CA" smtClean="0"/>
              <a:t>2016-11-01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C24B1-1650-43AC-857C-BDB36D24E81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310299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536C9-052B-4A20-96D8-63C6EEEEE876}" type="datetimeFigureOut">
              <a:rPr lang="en-CA" smtClean="0"/>
              <a:t>2016-11-01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C24B1-1650-43AC-857C-BDB36D24E81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503428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536C9-052B-4A20-96D8-63C6EEEEE876}" type="datetimeFigureOut">
              <a:rPr lang="en-CA" smtClean="0"/>
              <a:t>2016-11-01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C24B1-1650-43AC-857C-BDB36D24E81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278941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536C9-052B-4A20-96D8-63C6EEEEE876}" type="datetimeFigureOut">
              <a:rPr lang="en-CA" smtClean="0"/>
              <a:t>2016-11-01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C24B1-1650-43AC-857C-BDB36D24E81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451694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536C9-052B-4A20-96D8-63C6EEEEE876}" type="datetimeFigureOut">
              <a:rPr lang="en-CA" smtClean="0"/>
              <a:t>2016-11-01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C24B1-1650-43AC-857C-BDB36D24E81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258452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536C9-052B-4A20-96D8-63C6EEEEE876}" type="datetimeFigureOut">
              <a:rPr lang="en-CA" smtClean="0"/>
              <a:t>2016-11-01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C24B1-1650-43AC-857C-BDB36D24E81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858420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536C9-052B-4A20-96D8-63C6EEEEE876}" type="datetimeFigureOut">
              <a:rPr lang="en-CA" smtClean="0"/>
              <a:t>2016-11-01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C24B1-1650-43AC-857C-BDB36D24E81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778108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9536C9-052B-4A20-96D8-63C6EEEEE876}" type="datetimeFigureOut">
              <a:rPr lang="en-CA" smtClean="0"/>
              <a:t>2016-11-01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9C24B1-1650-43AC-857C-BDB36D24E81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632082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y Schultz Transitioning_to_LTC_Jenny_Tom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30629" y="0"/>
            <a:ext cx="124968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5411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1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Ontario Health Coalition</dc:creator>
  <cp:lastModifiedBy>Ontario Health Coalition</cp:lastModifiedBy>
  <cp:revision>1</cp:revision>
  <dcterms:created xsi:type="dcterms:W3CDTF">2016-11-01T16:01:13Z</dcterms:created>
  <dcterms:modified xsi:type="dcterms:W3CDTF">2016-11-01T16:01:29Z</dcterms:modified>
</cp:coreProperties>
</file>